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409" r:id="rId3"/>
    <p:sldId id="2430" r:id="rId4"/>
    <p:sldId id="2425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4854"/>
    <a:srgbClr val="42B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Ex1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>
    <cx:title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ru-RU" sz="1862" b="0" i="0" u="none" strike="noStrike" baseline="0" dirty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</a:endParaRPr>
        </a:p>
      </cx:txPr>
    </cx:title>
    <cx:plotArea>
      <cx:plotAreaRegion/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78733-4571-45C9-A379-81FAE465CC21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5E097-8A29-44F8-BCD1-5047D83DC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269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2C35A3-4A20-4C04-93EE-3452E13F8C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A938457-34D0-44AF-9EC4-4F6516E2DA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59C2A8-C355-42C3-86BE-9B138032A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2880-ED41-4631-A91B-5973DCE8B7A1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2C13AA-EDC1-4296-A78B-DC0D067E1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FE3ADF-8672-4FB0-832C-6F13894DC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0713D-8C17-42AA-A841-49BEFC92F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004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86C303-69F0-4FD4-A890-9561E0198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C99AA69-9505-47EB-87AA-822DC5C9B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2B51F7-03FA-49B3-ACE5-CA261943A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2880-ED41-4631-A91B-5973DCE8B7A1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A5F355-03C6-4D1C-B886-97F33B764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275185-D3F2-4F2F-BAEC-CFEAC2DAF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0713D-8C17-42AA-A841-49BEFC92F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478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F1CC25F-B89A-4315-9211-6477FCDFDE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CB1B309-9620-4552-8DC1-2809331C5A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3D7498-BD4B-4917-9370-1D2804575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2880-ED41-4631-A91B-5973DCE8B7A1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35E020-38D5-471F-9325-9CAD8C8D7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A26DDA-CD87-46C4-BA09-A36C485F5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0713D-8C17-42AA-A841-49BEFC92F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04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681C93-8196-4CF6-9D9A-F150A6BE1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B1369C-675E-4D52-B443-C1FA68A21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A11103-807E-4E19-BC8F-5D32EA98E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2880-ED41-4631-A91B-5973DCE8B7A1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74D400-6CE8-4191-92CA-8FE2C624F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99B29A-DE61-4898-9366-4E24887F3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0713D-8C17-42AA-A841-49BEFC92F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895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9B3DC8-13DA-4468-A293-0F5AA7DF6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683524-3226-45DB-B806-3B1062EE8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CD08B7-E939-4745-8539-6A774915F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2880-ED41-4631-A91B-5973DCE8B7A1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BD5AE4-ECEA-4DE1-9895-81014737C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2875F0-3349-479E-9523-97EBAAA3F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0713D-8C17-42AA-A841-49BEFC92F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65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275727-3337-47F7-9403-C559DDAB1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E01190-FC3C-4796-A624-28782F5302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369F896-C4D7-4300-9886-0B4BB318D5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4775BF-EAFC-4501-BD9B-5FEEE60A3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2880-ED41-4631-A91B-5973DCE8B7A1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613AE0-422B-4384-912C-2BE8ED90C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FB46DB-2DAE-4CD4-8B6B-A642C03B5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0713D-8C17-42AA-A841-49BEFC92F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545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8230C5-1170-4A10-B937-6CC1E3D4C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618005-4F6A-4646-B59E-720DBE51B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A751DEB-1E27-4911-814E-A7E74D9E59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CA0F40B-1785-4A6A-9EE9-06D0FFBD81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240784A-13B5-41EA-8D83-0BB8C2BF48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67FFB12-2551-47A6-83EB-474EEAC7E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2880-ED41-4631-A91B-5973DCE8B7A1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229B1F6-C068-4535-880A-CBA3C0FA2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AE86FF2-8375-483F-85BA-174853B6F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0713D-8C17-42AA-A841-49BEFC92F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434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3BF97B-4D89-470D-9DCB-44D7F7480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585857-34B9-4576-BCA0-2E2268FF4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2880-ED41-4631-A91B-5973DCE8B7A1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3134353-812F-4273-BAF0-7D87C22E2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6B75BD-354C-43A6-913B-4C3D3BA40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0713D-8C17-42AA-A841-49BEFC92F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674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A754EED-EA5F-46EA-9104-80D7A5276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2880-ED41-4631-A91B-5973DCE8B7A1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12552C-69C7-4694-A63D-85D529CDB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4061E58-41CC-424C-9B41-D697AE0D3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0713D-8C17-42AA-A841-49BEFC92F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646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504F66-8D97-4817-B166-CEB51436A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FC8D5C-2F79-4259-BF76-26882B604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ED0026-CB06-4718-BF6F-F066D3A7D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16BAFD-9FCF-4FC3-A5F3-C1C6D245E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2880-ED41-4631-A91B-5973DCE8B7A1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811E10-9512-4F17-BBFA-04E650A7C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3C3716-B955-4799-B8E7-BC19254F7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0713D-8C17-42AA-A841-49BEFC92F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415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E500D-318D-440D-A06C-AD369C9D9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8C83DB0-FFB0-4C0B-BADD-09D24DAEB9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933736C-53B4-47FB-B760-12DCD9F5C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3CF99C-FCF0-4669-BD66-BB26ECE6A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2880-ED41-4631-A91B-5973DCE8B7A1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AEB6B0-D241-46CA-98C9-259C9B043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F50162-D5FC-4451-BB30-193B45585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0713D-8C17-42AA-A841-49BEFC92F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491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5AA854-3DD9-4E73-8176-82F0D9266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7EBDC4-029E-4E36-A0CC-755575C74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E4B169-E64E-453B-9EE4-66B2D3A354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D2880-ED41-4631-A91B-5973DCE8B7A1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E3F29A-1146-4C76-8D53-60895B6E87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D35AB2-5F6C-437F-A39F-4AA3CE693E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0713D-8C17-42AA-A841-49BEFC92F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18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fif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fif"/><Relationship Id="rId3" Type="http://schemas.openxmlformats.org/officeDocument/2006/relationships/image" Target="../media/image4.png"/><Relationship Id="rId7" Type="http://schemas.openxmlformats.org/officeDocument/2006/relationships/image" Target="../media/image7.jf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14/relationships/chartEx" Target="../charts/chartEx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F571E7-DFEA-4BF4-B7EA-53E3E67823B0}"/>
              </a:ext>
            </a:extLst>
          </p:cNvPr>
          <p:cNvSpPr txBox="1"/>
          <p:nvPr/>
        </p:nvSpPr>
        <p:spPr>
          <a:xfrm>
            <a:off x="5585791" y="5039139"/>
            <a:ext cx="636104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AU" sz="1400" dirty="0">
              <a:solidFill>
                <a:srgbClr val="42BE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AU" sz="4000" dirty="0">
                <a:solidFill>
                  <a:srgbClr val="42BE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KAZAKH BRITISH TECHNICAL UNIVERSITY</a:t>
            </a:r>
          </a:p>
          <a:p>
            <a:pPr algn="r"/>
            <a:endParaRPr lang="en-AU" sz="1400" dirty="0">
              <a:solidFill>
                <a:srgbClr val="42BE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4000" dirty="0">
              <a:solidFill>
                <a:srgbClr val="42BE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F033A7A3-BFEE-4BBC-A4BE-263F250A73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645" y="357346"/>
            <a:ext cx="2695561" cy="76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414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6">
            <a:extLst>
              <a:ext uri="{FF2B5EF4-FFF2-40B4-BE49-F238E27FC236}">
                <a16:creationId xmlns:a16="http://schemas.microsoft.com/office/drawing/2014/main" id="{D0AC4C2F-FE01-4205-A586-46622263A8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76" y="3009280"/>
            <a:ext cx="10836280" cy="3684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7E8B19-C542-452F-B156-131F9DDB22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645" y="357346"/>
            <a:ext cx="2695561" cy="76014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4F0A1A2-5F97-40C7-A540-106D26F44F82}"/>
              </a:ext>
            </a:extLst>
          </p:cNvPr>
          <p:cNvSpPr txBox="1"/>
          <p:nvPr/>
        </p:nvSpPr>
        <p:spPr>
          <a:xfrm>
            <a:off x="586627" y="3579538"/>
            <a:ext cx="37852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Изображение выглядит как небо, внешний, здание, дорога&#10;&#10;Автоматически созданное описание">
            <a:extLst>
              <a:ext uri="{FF2B5EF4-FFF2-40B4-BE49-F238E27FC236}">
                <a16:creationId xmlns:a16="http://schemas.microsoft.com/office/drawing/2014/main" id="{4D97CBF2-1E72-5DDC-9DB8-BA059F082A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05" y="1572589"/>
            <a:ext cx="5460339" cy="3449114"/>
          </a:xfrm>
          <a:prstGeom prst="rect">
            <a:avLst/>
          </a:prstGeom>
        </p:spPr>
      </p:pic>
      <p:pic>
        <p:nvPicPr>
          <p:cNvPr id="7" name="Рисунок 6" descr="Изображение выглядит как внешний, здание, улица, многоквартирный дом&#10;&#10;Автоматически созданное описание">
            <a:extLst>
              <a:ext uri="{FF2B5EF4-FFF2-40B4-BE49-F238E27FC236}">
                <a16:creationId xmlns:a16="http://schemas.microsoft.com/office/drawing/2014/main" id="{FEA8DDC2-F331-D072-5AFE-A0A5B9E086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700" y="1572589"/>
            <a:ext cx="5173673" cy="34491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F5DB6A-F1C0-1865-FDDA-2B0E6907DCC6}"/>
              </a:ext>
            </a:extLst>
          </p:cNvPr>
          <p:cNvSpPr txBox="1"/>
          <p:nvPr/>
        </p:nvSpPr>
        <p:spPr>
          <a:xfrm>
            <a:off x="336605" y="5444489"/>
            <a:ext cx="112687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Что необходимо для входа в КБТУ и здание Дома магистрантов и студентов </a:t>
            </a:r>
            <a:r>
              <a:rPr lang="ru-RU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(Далее-</a:t>
            </a:r>
            <a:r>
              <a:rPr lang="ru-RU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ДМиС</a:t>
            </a:r>
            <a:r>
              <a:rPr lang="ru-RU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)?</a:t>
            </a:r>
          </a:p>
        </p:txBody>
      </p:sp>
    </p:spTree>
    <p:extLst>
      <p:ext uri="{BB962C8B-B14F-4D97-AF65-F5344CB8AC3E}">
        <p14:creationId xmlns:p14="http://schemas.microsoft.com/office/powerpoint/2010/main" val="198567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6">
            <a:extLst>
              <a:ext uri="{FF2B5EF4-FFF2-40B4-BE49-F238E27FC236}">
                <a16:creationId xmlns:a16="http://schemas.microsoft.com/office/drawing/2014/main" id="{D0AC4C2F-FE01-4205-A586-46622263A8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76" y="3009280"/>
            <a:ext cx="10836280" cy="3684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7E8B19-C542-452F-B156-131F9DDB22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211" y="285136"/>
            <a:ext cx="1255178" cy="35396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4F0A1A2-5F97-40C7-A540-106D26F44F82}"/>
              </a:ext>
            </a:extLst>
          </p:cNvPr>
          <p:cNvSpPr txBox="1"/>
          <p:nvPr/>
        </p:nvSpPr>
        <p:spPr>
          <a:xfrm>
            <a:off x="586627" y="3579538"/>
            <a:ext cx="37852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24" name="Диаграмма 23">
                <a:extLst>
                  <a:ext uri="{FF2B5EF4-FFF2-40B4-BE49-F238E27FC236}">
                    <a16:creationId xmlns:a16="http://schemas.microsoft.com/office/drawing/2014/main" id="{B48C5F22-059E-4CFE-BAE6-536CA8F65A0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292993224"/>
                  </p:ext>
                </p:extLst>
              </p:nvPr>
            </p:nvGraphicFramePr>
            <p:xfrm>
              <a:off x="1309313" y="1117494"/>
              <a:ext cx="9477205" cy="560493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24" name="Диаграмма 23">
                <a:extLst>
                  <a:ext uri="{FF2B5EF4-FFF2-40B4-BE49-F238E27FC236}">
                    <a16:creationId xmlns:a16="http://schemas.microsoft.com/office/drawing/2014/main" id="{B48C5F22-059E-4CFE-BAE6-536CA8F65A0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09313" y="1117494"/>
                <a:ext cx="9477205" cy="5604933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92C4475-E78E-DA08-7C59-7909A403BFA1}"/>
              </a:ext>
            </a:extLst>
          </p:cNvPr>
          <p:cNvSpPr txBox="1"/>
          <p:nvPr/>
        </p:nvSpPr>
        <p:spPr>
          <a:xfrm>
            <a:off x="727607" y="5472144"/>
            <a:ext cx="43848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Вход в КБТУ осуществляется по ID-карте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860BD2-D176-A1BD-4126-9650166F560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8"/>
          <a:stretch/>
        </p:blipFill>
        <p:spPr>
          <a:xfrm>
            <a:off x="987820" y="970357"/>
            <a:ext cx="3864437" cy="42865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E6893A-76DF-39FD-A955-15DE118DAC79}"/>
              </a:ext>
            </a:extLst>
          </p:cNvPr>
          <p:cNvSpPr txBox="1"/>
          <p:nvPr/>
        </p:nvSpPr>
        <p:spPr>
          <a:xfrm>
            <a:off x="6672821" y="5448158"/>
            <a:ext cx="44534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Через установленные у входа в здание КБТУ и </a:t>
            </a:r>
            <a:r>
              <a:rPr lang="ru-RU" sz="2400" dirty="0" err="1"/>
              <a:t>ДМиС</a:t>
            </a:r>
            <a:r>
              <a:rPr lang="ru-RU" sz="2400" dirty="0"/>
              <a:t> турникеты</a:t>
            </a:r>
          </a:p>
        </p:txBody>
      </p:sp>
      <p:pic>
        <p:nvPicPr>
          <p:cNvPr id="10" name="Рисунок 9" descr="Изображение выглядит как текст, внутренний, пол, прилавок&#10;&#10;Автоматически созданное описание">
            <a:extLst>
              <a:ext uri="{FF2B5EF4-FFF2-40B4-BE49-F238E27FC236}">
                <a16:creationId xmlns:a16="http://schemas.microsoft.com/office/drawing/2014/main" id="{D4D00E9F-AC5A-158A-D8B8-167A50CF16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412" y="970357"/>
            <a:ext cx="3214906" cy="428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50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6">
            <a:extLst>
              <a:ext uri="{FF2B5EF4-FFF2-40B4-BE49-F238E27FC236}">
                <a16:creationId xmlns:a16="http://schemas.microsoft.com/office/drawing/2014/main" id="{D0AC4C2F-FE01-4205-A586-46622263A8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0" y="2897516"/>
            <a:ext cx="10836280" cy="368433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9778634-EC0A-4653-B778-33171C928F99}"/>
              </a:ext>
            </a:extLst>
          </p:cNvPr>
          <p:cNvSpPr txBox="1">
            <a:spLocks/>
          </p:cNvSpPr>
          <p:nvPr/>
        </p:nvSpPr>
        <p:spPr>
          <a:xfrm>
            <a:off x="363794" y="285136"/>
            <a:ext cx="10990006" cy="904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solidFill>
                <a:srgbClr val="4C4854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7E8B19-C542-452F-B156-131F9DDB22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645" y="357346"/>
            <a:ext cx="2695561" cy="7601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9B77C5-B406-446B-800C-EE63E2EA3EC5}"/>
              </a:ext>
            </a:extLst>
          </p:cNvPr>
          <p:cNvSpPr txBox="1"/>
          <p:nvPr/>
        </p:nvSpPr>
        <p:spPr>
          <a:xfrm>
            <a:off x="677860" y="475346"/>
            <a:ext cx="78285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КАК ПОЛУЧИТЬ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ID-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КАРТУ?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071185-3D05-85BA-F17E-A67C5072A8F1}"/>
              </a:ext>
            </a:extLst>
          </p:cNvPr>
          <p:cNvSpPr txBox="1"/>
          <p:nvPr/>
        </p:nvSpPr>
        <p:spPr>
          <a:xfrm>
            <a:off x="541866" y="1143190"/>
            <a:ext cx="832273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Шаг 1. </a:t>
            </a:r>
            <a:r>
              <a:rPr lang="ru-RU" dirty="0"/>
              <a:t>С 26 августа по 9 сентября 2022г., всем зачисленным студентам необходимо пройти фотографирование в кабинете №136 </a:t>
            </a:r>
            <a:r>
              <a:rPr lang="ru-RU" i="1" dirty="0"/>
              <a:t>(со стороны </a:t>
            </a:r>
            <a:r>
              <a:rPr lang="ru-RU" i="1" dirty="0" err="1"/>
              <a:t>ул.Панфилова</a:t>
            </a:r>
            <a:r>
              <a:rPr lang="ru-RU" i="1" dirty="0"/>
              <a:t>). </a:t>
            </a:r>
            <a:r>
              <a:rPr lang="ru-RU" dirty="0"/>
              <a:t>Там Ваши данные введут в базу данных КБТУ, для этого необходимо иметь при себе удостоверение личности. Тем, кто не успел в указанный срок, после 9 сентября данная процедура будет производится в каб.№250А, на втором этаже со стороны </a:t>
            </a:r>
            <a:r>
              <a:rPr lang="ru-RU" dirty="0" err="1"/>
              <a:t>ул.Толе</a:t>
            </a:r>
            <a:r>
              <a:rPr lang="ru-RU" dirty="0"/>
              <a:t> би.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873926-7986-6146-338B-495EF3B1277E}"/>
              </a:ext>
            </a:extLst>
          </p:cNvPr>
          <p:cNvSpPr txBox="1"/>
          <p:nvPr/>
        </p:nvSpPr>
        <p:spPr>
          <a:xfrm>
            <a:off x="5259198" y="2959661"/>
            <a:ext cx="656900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Шаг 2. </a:t>
            </a:r>
            <a:r>
              <a:rPr lang="ru-RU" dirty="0"/>
              <a:t>После фотографирования в этом же кабинете необходимо подойти к менеджеру Службы безопасности </a:t>
            </a:r>
            <a:r>
              <a:rPr lang="ru-RU" i="1" dirty="0"/>
              <a:t>(СБ) </a:t>
            </a:r>
            <a:r>
              <a:rPr lang="ru-RU" dirty="0" err="1"/>
              <a:t>Онкайбекову</a:t>
            </a:r>
            <a:r>
              <a:rPr lang="ru-RU" dirty="0"/>
              <a:t> </a:t>
            </a:r>
            <a:r>
              <a:rPr lang="ru-RU" dirty="0" err="1"/>
              <a:t>Сырыму</a:t>
            </a:r>
            <a:r>
              <a:rPr lang="ru-RU" dirty="0"/>
              <a:t>, который оформит вам ID-карту. Студентам, которые будут проживать в </a:t>
            </a:r>
            <a:r>
              <a:rPr lang="ru-RU" dirty="0" err="1"/>
              <a:t>ДМиС</a:t>
            </a:r>
            <a:r>
              <a:rPr lang="ru-RU" dirty="0"/>
              <a:t>, необходимо здесь же заполнить анкету для временной прописки по месту жительства.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5EE88A-94B5-B3C4-E72F-99F39330C0C6}"/>
              </a:ext>
            </a:extLst>
          </p:cNvPr>
          <p:cNvSpPr txBox="1"/>
          <p:nvPr/>
        </p:nvSpPr>
        <p:spPr>
          <a:xfrm>
            <a:off x="541866" y="4739683"/>
            <a:ext cx="61085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Шаг 3. </a:t>
            </a:r>
            <a:r>
              <a:rPr lang="ru-RU" dirty="0"/>
              <a:t>ID- карта будет изготовлена и выдана в этом же кабинете на следующий день.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66742F-A3AD-F659-6D13-F642B854F29C}"/>
              </a:ext>
            </a:extLst>
          </p:cNvPr>
          <p:cNvSpPr txBox="1"/>
          <p:nvPr/>
        </p:nvSpPr>
        <p:spPr>
          <a:xfrm>
            <a:off x="541866" y="5649534"/>
            <a:ext cx="114963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Необходимо помнить, что данная ID-карта заменяет Вам студенческий билет. Запрещается передача ID-карты другим лицам. При утере немедленно сообщить об этом работникам Службы безопасности </a:t>
            </a:r>
          </a:p>
          <a:p>
            <a:pPr algn="ctr"/>
            <a:r>
              <a:rPr lang="ru-RU" i="1" dirty="0">
                <a:solidFill>
                  <a:srgbClr val="FF0000"/>
                </a:solidFill>
              </a:rPr>
              <a:t>(Это необходимо для блокировки карты).</a:t>
            </a:r>
          </a:p>
        </p:txBody>
      </p:sp>
    </p:spTree>
    <p:extLst>
      <p:ext uri="{BB962C8B-B14F-4D97-AF65-F5344CB8AC3E}">
        <p14:creationId xmlns:p14="http://schemas.microsoft.com/office/powerpoint/2010/main" val="22423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2" grpId="0"/>
      <p:bldP spid="14" grpId="0"/>
      <p:bldP spid="1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8728</TotalTime>
  <Words>214</Words>
  <Application>Microsoft Office PowerPoint</Application>
  <PresentationFormat>Широкоэкранный</PresentationFormat>
  <Paragraphs>11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Symbat</dc:creator>
  <cp:lastModifiedBy>Dulat D. Kasymov</cp:lastModifiedBy>
  <cp:revision>97</cp:revision>
  <dcterms:created xsi:type="dcterms:W3CDTF">2021-08-05T03:31:45Z</dcterms:created>
  <dcterms:modified xsi:type="dcterms:W3CDTF">2022-08-09T05:00:11Z</dcterms:modified>
</cp:coreProperties>
</file>